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0" r:id="rId5"/>
  </p:sldMasterIdLst>
  <p:notesMasterIdLst>
    <p:notesMasterId r:id="rId13"/>
  </p:notesMasterIdLst>
  <p:sldIdLst>
    <p:sldId id="289" r:id="rId6"/>
    <p:sldId id="270" r:id="rId7"/>
    <p:sldId id="268" r:id="rId8"/>
    <p:sldId id="601" r:id="rId9"/>
    <p:sldId id="603" r:id="rId10"/>
    <p:sldId id="604" r:id="rId11"/>
    <p:sldId id="278" r:id="rId12"/>
  </p:sldIdLst>
  <p:sldSz cx="12192000" cy="6858000"/>
  <p:notesSz cx="700405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BCAA"/>
    <a:srgbClr val="325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F4820B-52F3-4E3D-ABA9-A01DE1EF1E5A}" v="5" dt="2024-06-19T20:55:52.5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247" autoAdjust="0"/>
  </p:normalViewPr>
  <p:slideViewPr>
    <p:cSldViewPr snapToGrid="0">
      <p:cViewPr varScale="1">
        <p:scale>
          <a:sx n="111" d="100"/>
          <a:sy n="111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2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orel Manac" userId="9b38d295-0019-4fe6-bfa7-f95a8bbc2f9d" providerId="ADAL" clId="{D099CEDA-64F4-44BA-B9BD-74EA78341CF8}"/>
    <pc:docChg chg="delSld modSld delMainMaster">
      <pc:chgData name="Viorel Manac" userId="9b38d295-0019-4fe6-bfa7-f95a8bbc2f9d" providerId="ADAL" clId="{D099CEDA-64F4-44BA-B9BD-74EA78341CF8}" dt="2024-05-09T20:37:35.966" v="23" actId="2696"/>
      <pc:docMkLst>
        <pc:docMk/>
      </pc:docMkLst>
      <pc:sldChg chg="modSp mod">
        <pc:chgData name="Viorel Manac" userId="9b38d295-0019-4fe6-bfa7-f95a8bbc2f9d" providerId="ADAL" clId="{D099CEDA-64F4-44BA-B9BD-74EA78341CF8}" dt="2024-05-09T20:37:29.784" v="21" actId="1076"/>
        <pc:sldMkLst>
          <pc:docMk/>
          <pc:sldMk cId="849466573" sldId="270"/>
        </pc:sldMkLst>
        <pc:spChg chg="mod">
          <ac:chgData name="Viorel Manac" userId="9b38d295-0019-4fe6-bfa7-f95a8bbc2f9d" providerId="ADAL" clId="{D099CEDA-64F4-44BA-B9BD-74EA78341CF8}" dt="2024-05-09T20:37:29.784" v="21" actId="1076"/>
          <ac:spMkLst>
            <pc:docMk/>
            <pc:sldMk cId="849466573" sldId="270"/>
            <ac:spMk id="224" creationId="{B1910F07-F4A5-41EE-BB16-7C06F70C711B}"/>
          </ac:spMkLst>
        </pc:spChg>
      </pc:sldChg>
      <pc:sldChg chg="del">
        <pc:chgData name="Viorel Manac" userId="9b38d295-0019-4fe6-bfa7-f95a8bbc2f9d" providerId="ADAL" clId="{D099CEDA-64F4-44BA-B9BD-74EA78341CF8}" dt="2024-05-09T20:37:33.905" v="22" actId="2696"/>
        <pc:sldMkLst>
          <pc:docMk/>
          <pc:sldMk cId="2518594383" sldId="290"/>
        </pc:sldMkLst>
      </pc:sldChg>
      <pc:sldChg chg="del">
        <pc:chgData name="Viorel Manac" userId="9b38d295-0019-4fe6-bfa7-f95a8bbc2f9d" providerId="ADAL" clId="{D099CEDA-64F4-44BA-B9BD-74EA78341CF8}" dt="2024-05-09T20:37:35.966" v="23" actId="2696"/>
        <pc:sldMkLst>
          <pc:docMk/>
          <pc:sldMk cId="208142991" sldId="605"/>
        </pc:sldMkLst>
      </pc:sldChg>
      <pc:sldMasterChg chg="del delSldLayout">
        <pc:chgData name="Viorel Manac" userId="9b38d295-0019-4fe6-bfa7-f95a8bbc2f9d" providerId="ADAL" clId="{D099CEDA-64F4-44BA-B9BD-74EA78341CF8}" dt="2024-05-09T20:37:35.966" v="23" actId="2696"/>
        <pc:sldMasterMkLst>
          <pc:docMk/>
          <pc:sldMasterMk cId="3234055248" sldId="2147483673"/>
        </pc:sldMasterMkLst>
        <pc:sldLayoutChg chg="del">
          <pc:chgData name="Viorel Manac" userId="9b38d295-0019-4fe6-bfa7-f95a8bbc2f9d" providerId="ADAL" clId="{D099CEDA-64F4-44BA-B9BD-74EA78341CF8}" dt="2024-05-09T20:37:35.966" v="23" actId="2696"/>
          <pc:sldLayoutMkLst>
            <pc:docMk/>
            <pc:sldMasterMk cId="3234055248" sldId="2147483673"/>
            <pc:sldLayoutMk cId="1583180493" sldId="2147483674"/>
          </pc:sldLayoutMkLst>
        </pc:sldLayoutChg>
        <pc:sldLayoutChg chg="del">
          <pc:chgData name="Viorel Manac" userId="9b38d295-0019-4fe6-bfa7-f95a8bbc2f9d" providerId="ADAL" clId="{D099CEDA-64F4-44BA-B9BD-74EA78341CF8}" dt="2024-05-09T20:37:35.966" v="23" actId="2696"/>
          <pc:sldLayoutMkLst>
            <pc:docMk/>
            <pc:sldMasterMk cId="3234055248" sldId="2147483673"/>
            <pc:sldLayoutMk cId="3826201736" sldId="2147483675"/>
          </pc:sldLayoutMkLst>
        </pc:sldLayoutChg>
        <pc:sldLayoutChg chg="del">
          <pc:chgData name="Viorel Manac" userId="9b38d295-0019-4fe6-bfa7-f95a8bbc2f9d" providerId="ADAL" clId="{D099CEDA-64F4-44BA-B9BD-74EA78341CF8}" dt="2024-05-09T20:37:35.966" v="23" actId="2696"/>
          <pc:sldLayoutMkLst>
            <pc:docMk/>
            <pc:sldMasterMk cId="3234055248" sldId="2147483673"/>
            <pc:sldLayoutMk cId="4063299665" sldId="2147483676"/>
          </pc:sldLayoutMkLst>
        </pc:sldLayoutChg>
        <pc:sldLayoutChg chg="del">
          <pc:chgData name="Viorel Manac" userId="9b38d295-0019-4fe6-bfa7-f95a8bbc2f9d" providerId="ADAL" clId="{D099CEDA-64F4-44BA-B9BD-74EA78341CF8}" dt="2024-05-09T20:37:35.966" v="23" actId="2696"/>
          <pc:sldLayoutMkLst>
            <pc:docMk/>
            <pc:sldMasterMk cId="3234055248" sldId="2147483673"/>
            <pc:sldLayoutMk cId="1872556908" sldId="2147483677"/>
          </pc:sldLayoutMkLst>
        </pc:sldLayoutChg>
        <pc:sldLayoutChg chg="del">
          <pc:chgData name="Viorel Manac" userId="9b38d295-0019-4fe6-bfa7-f95a8bbc2f9d" providerId="ADAL" clId="{D099CEDA-64F4-44BA-B9BD-74EA78341CF8}" dt="2024-05-09T20:37:35.966" v="23" actId="2696"/>
          <pc:sldLayoutMkLst>
            <pc:docMk/>
            <pc:sldMasterMk cId="3234055248" sldId="2147483673"/>
            <pc:sldLayoutMk cId="1661775901" sldId="2147483678"/>
          </pc:sldLayoutMkLst>
        </pc:sldLayoutChg>
        <pc:sldLayoutChg chg="del">
          <pc:chgData name="Viorel Manac" userId="9b38d295-0019-4fe6-bfa7-f95a8bbc2f9d" providerId="ADAL" clId="{D099CEDA-64F4-44BA-B9BD-74EA78341CF8}" dt="2024-05-09T20:37:35.966" v="23" actId="2696"/>
          <pc:sldLayoutMkLst>
            <pc:docMk/>
            <pc:sldMasterMk cId="3234055248" sldId="2147483673"/>
            <pc:sldLayoutMk cId="2146772585" sldId="2147483679"/>
          </pc:sldLayoutMkLst>
        </pc:sldLayoutChg>
        <pc:sldLayoutChg chg="del">
          <pc:chgData name="Viorel Manac" userId="9b38d295-0019-4fe6-bfa7-f95a8bbc2f9d" providerId="ADAL" clId="{D099CEDA-64F4-44BA-B9BD-74EA78341CF8}" dt="2024-05-09T20:37:35.966" v="23" actId="2696"/>
          <pc:sldLayoutMkLst>
            <pc:docMk/>
            <pc:sldMasterMk cId="3234055248" sldId="2147483673"/>
            <pc:sldLayoutMk cId="1638968946" sldId="2147483680"/>
          </pc:sldLayoutMkLst>
        </pc:sldLayoutChg>
        <pc:sldLayoutChg chg="del">
          <pc:chgData name="Viorel Manac" userId="9b38d295-0019-4fe6-bfa7-f95a8bbc2f9d" providerId="ADAL" clId="{D099CEDA-64F4-44BA-B9BD-74EA78341CF8}" dt="2024-05-09T20:37:35.966" v="23" actId="2696"/>
          <pc:sldLayoutMkLst>
            <pc:docMk/>
            <pc:sldMasterMk cId="3234055248" sldId="2147483673"/>
            <pc:sldLayoutMk cId="1228469324" sldId="2147483681"/>
          </pc:sldLayoutMkLst>
        </pc:sldLayoutChg>
        <pc:sldLayoutChg chg="del">
          <pc:chgData name="Viorel Manac" userId="9b38d295-0019-4fe6-bfa7-f95a8bbc2f9d" providerId="ADAL" clId="{D099CEDA-64F4-44BA-B9BD-74EA78341CF8}" dt="2024-05-09T20:37:35.966" v="23" actId="2696"/>
          <pc:sldLayoutMkLst>
            <pc:docMk/>
            <pc:sldMasterMk cId="3234055248" sldId="2147483673"/>
            <pc:sldLayoutMk cId="1690222753" sldId="2147483682"/>
          </pc:sldLayoutMkLst>
        </pc:sldLayoutChg>
        <pc:sldLayoutChg chg="del">
          <pc:chgData name="Viorel Manac" userId="9b38d295-0019-4fe6-bfa7-f95a8bbc2f9d" providerId="ADAL" clId="{D099CEDA-64F4-44BA-B9BD-74EA78341CF8}" dt="2024-05-09T20:37:35.966" v="23" actId="2696"/>
          <pc:sldLayoutMkLst>
            <pc:docMk/>
            <pc:sldMasterMk cId="3234055248" sldId="2147483673"/>
            <pc:sldLayoutMk cId="80043725" sldId="2147483683"/>
          </pc:sldLayoutMkLst>
        </pc:sldLayoutChg>
        <pc:sldLayoutChg chg="del">
          <pc:chgData name="Viorel Manac" userId="9b38d295-0019-4fe6-bfa7-f95a8bbc2f9d" providerId="ADAL" clId="{D099CEDA-64F4-44BA-B9BD-74EA78341CF8}" dt="2024-05-09T20:37:35.966" v="23" actId="2696"/>
          <pc:sldLayoutMkLst>
            <pc:docMk/>
            <pc:sldMasterMk cId="3234055248" sldId="2147483673"/>
            <pc:sldLayoutMk cId="1946240141" sldId="2147483684"/>
          </pc:sldLayoutMkLst>
        </pc:sldLayoutChg>
        <pc:sldLayoutChg chg="del">
          <pc:chgData name="Viorel Manac" userId="9b38d295-0019-4fe6-bfa7-f95a8bbc2f9d" providerId="ADAL" clId="{D099CEDA-64F4-44BA-B9BD-74EA78341CF8}" dt="2024-05-09T20:37:35.966" v="23" actId="2696"/>
          <pc:sldLayoutMkLst>
            <pc:docMk/>
            <pc:sldMasterMk cId="3234055248" sldId="2147483673"/>
            <pc:sldLayoutMk cId="2172569376" sldId="2147483685"/>
          </pc:sldLayoutMkLst>
        </pc:sldLayoutChg>
      </pc:sldMasterChg>
    </pc:docChg>
  </pc:docChgLst>
  <pc:docChgLst>
    <pc:chgData name="Viorel Manac" userId="9b38d295-0019-4fe6-bfa7-f95a8bbc2f9d" providerId="ADAL" clId="{15F4820B-52F3-4E3D-ABA9-A01DE1EF1E5A}"/>
    <pc:docChg chg="undo redo custSel modSld">
      <pc:chgData name="Viorel Manac" userId="9b38d295-0019-4fe6-bfa7-f95a8bbc2f9d" providerId="ADAL" clId="{15F4820B-52F3-4E3D-ABA9-A01DE1EF1E5A}" dt="2024-06-19T20:56:46.421" v="100" actId="1076"/>
      <pc:docMkLst>
        <pc:docMk/>
      </pc:docMkLst>
      <pc:sldChg chg="modSp mod">
        <pc:chgData name="Viorel Manac" userId="9b38d295-0019-4fe6-bfa7-f95a8bbc2f9d" providerId="ADAL" clId="{15F4820B-52F3-4E3D-ABA9-A01DE1EF1E5A}" dt="2024-06-19T20:56:32.731" v="99" actId="20577"/>
        <pc:sldMkLst>
          <pc:docMk/>
          <pc:sldMk cId="3683948723" sldId="268"/>
        </pc:sldMkLst>
        <pc:spChg chg="mod">
          <ac:chgData name="Viorel Manac" userId="9b38d295-0019-4fe6-bfa7-f95a8bbc2f9d" providerId="ADAL" clId="{15F4820B-52F3-4E3D-ABA9-A01DE1EF1E5A}" dt="2024-06-19T20:56:32.731" v="99" actId="20577"/>
          <ac:spMkLst>
            <pc:docMk/>
            <pc:sldMk cId="3683948723" sldId="268"/>
            <ac:spMk id="6" creationId="{D65D7256-BCAE-D0C3-9660-FCE6E9ABC966}"/>
          </ac:spMkLst>
        </pc:spChg>
      </pc:sldChg>
      <pc:sldChg chg="addSp delSp modSp mod">
        <pc:chgData name="Viorel Manac" userId="9b38d295-0019-4fe6-bfa7-f95a8bbc2f9d" providerId="ADAL" clId="{15F4820B-52F3-4E3D-ABA9-A01DE1EF1E5A}" dt="2024-06-19T20:56:22.161" v="89" actId="114"/>
        <pc:sldMkLst>
          <pc:docMk/>
          <pc:sldMk cId="1762991320" sldId="603"/>
        </pc:sldMkLst>
        <pc:spChg chg="mod">
          <ac:chgData name="Viorel Manac" userId="9b38d295-0019-4fe6-bfa7-f95a8bbc2f9d" providerId="ADAL" clId="{15F4820B-52F3-4E3D-ABA9-A01DE1EF1E5A}" dt="2024-06-06T20:01:28.149" v="19" actId="14100"/>
          <ac:spMkLst>
            <pc:docMk/>
            <pc:sldMk cId="1762991320" sldId="603"/>
            <ac:spMk id="3" creationId="{4DE87B3E-DC9F-CE8D-C49F-62E058573945}"/>
          </ac:spMkLst>
        </pc:spChg>
        <pc:spChg chg="mod">
          <ac:chgData name="Viorel Manac" userId="9b38d295-0019-4fe6-bfa7-f95a8bbc2f9d" providerId="ADAL" clId="{15F4820B-52F3-4E3D-ABA9-A01DE1EF1E5A}" dt="2024-06-06T20:01:28.237" v="20" actId="1076"/>
          <ac:spMkLst>
            <pc:docMk/>
            <pc:sldMk cId="1762991320" sldId="603"/>
            <ac:spMk id="4" creationId="{7D5D87D5-64BC-E48C-49A1-D4C1B5758805}"/>
          </ac:spMkLst>
        </pc:spChg>
        <pc:spChg chg="mod">
          <ac:chgData name="Viorel Manac" userId="9b38d295-0019-4fe6-bfa7-f95a8bbc2f9d" providerId="ADAL" clId="{15F4820B-52F3-4E3D-ABA9-A01DE1EF1E5A}" dt="2024-06-19T20:56:22.161" v="89" actId="114"/>
          <ac:spMkLst>
            <pc:docMk/>
            <pc:sldMk cId="1762991320" sldId="603"/>
            <ac:spMk id="6" creationId="{3F4E87FC-9A72-422C-5F4A-066C645B4A18}"/>
          </ac:spMkLst>
        </pc:spChg>
        <pc:spChg chg="mod">
          <ac:chgData name="Viorel Manac" userId="9b38d295-0019-4fe6-bfa7-f95a8bbc2f9d" providerId="ADAL" clId="{15F4820B-52F3-4E3D-ABA9-A01DE1EF1E5A}" dt="2024-06-06T20:01:25.222" v="13" actId="1076"/>
          <ac:spMkLst>
            <pc:docMk/>
            <pc:sldMk cId="1762991320" sldId="603"/>
            <ac:spMk id="10" creationId="{D3B01F9D-28C2-EF71-5854-A49D5F3DF8F2}"/>
          </ac:spMkLst>
        </pc:spChg>
        <pc:spChg chg="mod">
          <ac:chgData name="Viorel Manac" userId="9b38d295-0019-4fe6-bfa7-f95a8bbc2f9d" providerId="ADAL" clId="{15F4820B-52F3-4E3D-ABA9-A01DE1EF1E5A}" dt="2024-06-06T20:01:26.188" v="16" actId="1076"/>
          <ac:spMkLst>
            <pc:docMk/>
            <pc:sldMk cId="1762991320" sldId="603"/>
            <ac:spMk id="13" creationId="{B798C323-BF09-484B-852A-73ECD743E211}"/>
          </ac:spMkLst>
        </pc:spChg>
        <pc:picChg chg="mod">
          <ac:chgData name="Viorel Manac" userId="9b38d295-0019-4fe6-bfa7-f95a8bbc2f9d" providerId="ADAL" clId="{15F4820B-52F3-4E3D-ABA9-A01DE1EF1E5A}" dt="2024-06-06T20:05:54.573" v="21" actId="14100"/>
          <ac:picMkLst>
            <pc:docMk/>
            <pc:sldMk cId="1762991320" sldId="603"/>
            <ac:picMk id="5" creationId="{D396EF97-3931-7E48-9EBB-E572C61E3905}"/>
          </ac:picMkLst>
        </pc:picChg>
        <pc:picChg chg="add del">
          <ac:chgData name="Viorel Manac" userId="9b38d295-0019-4fe6-bfa7-f95a8bbc2f9d" providerId="ADAL" clId="{15F4820B-52F3-4E3D-ABA9-A01DE1EF1E5A}" dt="2024-06-06T20:01:25.689" v="14" actId="21"/>
          <ac:picMkLst>
            <pc:docMk/>
            <pc:sldMk cId="1762991320" sldId="603"/>
            <ac:picMk id="12" creationId="{0AD98895-1924-EBED-A813-C7E4C5CA40ED}"/>
          </ac:picMkLst>
        </pc:picChg>
      </pc:sldChg>
      <pc:sldChg chg="addSp delSp modSp mod">
        <pc:chgData name="Viorel Manac" userId="9b38d295-0019-4fe6-bfa7-f95a8bbc2f9d" providerId="ADAL" clId="{15F4820B-52F3-4E3D-ABA9-A01DE1EF1E5A}" dt="2024-06-19T20:56:46.421" v="100" actId="1076"/>
        <pc:sldMkLst>
          <pc:docMk/>
          <pc:sldMk cId="1944371100" sldId="604"/>
        </pc:sldMkLst>
        <pc:spChg chg="mod">
          <ac:chgData name="Viorel Manac" userId="9b38d295-0019-4fe6-bfa7-f95a8bbc2f9d" providerId="ADAL" clId="{15F4820B-52F3-4E3D-ABA9-A01DE1EF1E5A}" dt="2024-06-19T20:56:09.051" v="75" actId="20577"/>
          <ac:spMkLst>
            <pc:docMk/>
            <pc:sldMk cId="1944371100" sldId="604"/>
            <ac:spMk id="14" creationId="{C46F94CF-2B4A-CC2F-A6C9-8E2741D99488}"/>
          </ac:spMkLst>
        </pc:spChg>
        <pc:graphicFrameChg chg="add del mod">
          <ac:chgData name="Viorel Manac" userId="9b38d295-0019-4fe6-bfa7-f95a8bbc2f9d" providerId="ADAL" clId="{15F4820B-52F3-4E3D-ABA9-A01DE1EF1E5A}" dt="2024-06-19T20:56:46.421" v="100" actId="1076"/>
          <ac:graphicFrameMkLst>
            <pc:docMk/>
            <pc:sldMk cId="1944371100" sldId="604"/>
            <ac:graphicFrameMk id="24" creationId="{B4856745-56A0-60E8-4CF9-05DEDDEF96EC}"/>
          </ac:graphicFrameMkLst>
        </pc:graphicFrameChg>
        <pc:picChg chg="add del">
          <ac:chgData name="Viorel Manac" userId="9b38d295-0019-4fe6-bfa7-f95a8bbc2f9d" providerId="ADAL" clId="{15F4820B-52F3-4E3D-ABA9-A01DE1EF1E5A}" dt="2024-06-19T20:55:26.322" v="65" actId="21"/>
          <ac:picMkLst>
            <pc:docMk/>
            <pc:sldMk cId="1944371100" sldId="604"/>
            <ac:picMk id="5" creationId="{B13E7646-7495-65FD-23C6-2C7EAACCCEAB}"/>
          </ac:picMkLst>
        </pc:picChg>
        <pc:picChg chg="add del mod">
          <ac:chgData name="Viorel Manac" userId="9b38d295-0019-4fe6-bfa7-f95a8bbc2f9d" providerId="ADAL" clId="{15F4820B-52F3-4E3D-ABA9-A01DE1EF1E5A}" dt="2024-06-19T20:55:27.652" v="66" actId="22"/>
          <ac:picMkLst>
            <pc:docMk/>
            <pc:sldMk cId="1944371100" sldId="604"/>
            <ac:picMk id="7" creationId="{E9F442A0-D618-A2FF-79DE-9AC81A50F6D2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5E007B-A0B8-4B82-A4A1-E165804E0D23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EE7F1A71-0669-463D-B72B-BB1ED4EAF8C5}">
      <dgm:prSet phldrT="[Text]" phldr="1"/>
      <dgm:spPr/>
      <dgm:t>
        <a:bodyPr/>
        <a:lstStyle/>
        <a:p>
          <a:endParaRPr lang="en-US" dirty="0"/>
        </a:p>
      </dgm:t>
    </dgm:pt>
    <dgm:pt modelId="{F7E9D669-5384-45CC-89D3-F500937F9545}" type="sibTrans" cxnId="{ED2ED9C5-5AC5-44DF-A380-870709A47CFE}">
      <dgm:prSet/>
      <dgm:spPr>
        <a:blipFill rotWithShape="1">
          <a:blip xmlns:r="http://schemas.openxmlformats.org/officeDocument/2006/relationships" r:embed="rId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Desk with stethoscope and computer keyboard">
            <a:extLst>
              <a:ext uri="{FF2B5EF4-FFF2-40B4-BE49-F238E27FC236}">
                <a16:creationId xmlns:a16="http://schemas.microsoft.com/office/drawing/2014/main" id="{D62C81A1-AEC6-1E66-7A74-E94C48461E15}"/>
              </a:ext>
            </a:extLst>
          </dgm14:cNvPr>
        </a:ext>
      </dgm:extLst>
    </dgm:pt>
    <dgm:pt modelId="{08E07D73-1F69-4548-AF09-811EB9F2C3A7}" type="parTrans" cxnId="{ED2ED9C5-5AC5-44DF-A380-870709A47CFE}">
      <dgm:prSet/>
      <dgm:spPr/>
      <dgm:t>
        <a:bodyPr/>
        <a:lstStyle/>
        <a:p>
          <a:endParaRPr lang="en-US"/>
        </a:p>
      </dgm:t>
    </dgm:pt>
    <dgm:pt modelId="{3C1EEFE6-6078-4C27-968D-04EB0DC50C1F}" type="pres">
      <dgm:prSet presAssocID="{8E5E007B-A0B8-4B82-A4A1-E165804E0D23}" presName="Name0" presStyleCnt="0">
        <dgm:presLayoutVars>
          <dgm:dir/>
        </dgm:presLayoutVars>
      </dgm:prSet>
      <dgm:spPr/>
    </dgm:pt>
    <dgm:pt modelId="{F6021395-3F2A-4B79-98F9-CD3EAD49E46B}" type="pres">
      <dgm:prSet presAssocID="{F7E9D669-5384-45CC-89D3-F500937F9545}" presName="picture_1" presStyleLbl="bgImgPlace1" presStyleIdx="0" presStyleCnt="1" custFlipHor="1" custScaleX="179845" custScaleY="86508" custLinFactNeighborX="-321" custLinFactNeighborY="-6581"/>
      <dgm:spPr/>
    </dgm:pt>
    <dgm:pt modelId="{52DD31B7-3E92-4C8E-9CA9-62DE2BB9776D}" type="pres">
      <dgm:prSet presAssocID="{EE7F1A71-0669-463D-B72B-BB1ED4EAF8C5}" presName="text_1" presStyleLbl="node1" presStyleIdx="0" presStyleCnt="0" custScaleX="33597" custScaleY="70276" custLinFactNeighborX="-10569" custLinFactNeighborY="-1245">
        <dgm:presLayoutVars>
          <dgm:bulletEnabled val="1"/>
        </dgm:presLayoutVars>
      </dgm:prSet>
      <dgm:spPr/>
    </dgm:pt>
    <dgm:pt modelId="{9AEE5630-CC7F-4907-A778-0AAF7E65A6C2}" type="pres">
      <dgm:prSet presAssocID="{8E5E007B-A0B8-4B82-A4A1-E165804E0D23}" presName="maxNode" presStyleCnt="0"/>
      <dgm:spPr/>
    </dgm:pt>
    <dgm:pt modelId="{8338F627-F7F8-4D21-A4F4-9319730586C5}" type="pres">
      <dgm:prSet presAssocID="{8E5E007B-A0B8-4B82-A4A1-E165804E0D23}" presName="Name33" presStyleCnt="0"/>
      <dgm:spPr/>
    </dgm:pt>
  </dgm:ptLst>
  <dgm:cxnLst>
    <dgm:cxn modelId="{1B38F930-985F-469F-B5FB-5EB031358368}" type="presOf" srcId="{8E5E007B-A0B8-4B82-A4A1-E165804E0D23}" destId="{3C1EEFE6-6078-4C27-968D-04EB0DC50C1F}" srcOrd="0" destOrd="0" presId="urn:microsoft.com/office/officeart/2008/layout/AccentedPicture"/>
    <dgm:cxn modelId="{5C589BA1-4424-43E7-917D-7905F34B59B8}" type="presOf" srcId="{F7E9D669-5384-45CC-89D3-F500937F9545}" destId="{F6021395-3F2A-4B79-98F9-CD3EAD49E46B}" srcOrd="0" destOrd="0" presId="urn:microsoft.com/office/officeart/2008/layout/AccentedPicture"/>
    <dgm:cxn modelId="{ED2ED9C5-5AC5-44DF-A380-870709A47CFE}" srcId="{8E5E007B-A0B8-4B82-A4A1-E165804E0D23}" destId="{EE7F1A71-0669-463D-B72B-BB1ED4EAF8C5}" srcOrd="0" destOrd="0" parTransId="{08E07D73-1F69-4548-AF09-811EB9F2C3A7}" sibTransId="{F7E9D669-5384-45CC-89D3-F500937F9545}"/>
    <dgm:cxn modelId="{6497CDFA-4481-4492-9D24-8FDD6B9A5A9F}" type="presOf" srcId="{EE7F1A71-0669-463D-B72B-BB1ED4EAF8C5}" destId="{52DD31B7-3E92-4C8E-9CA9-62DE2BB9776D}" srcOrd="0" destOrd="0" presId="urn:microsoft.com/office/officeart/2008/layout/AccentedPicture"/>
    <dgm:cxn modelId="{3BF7120E-A586-4F6A-BB0E-7C3AAF61ABD1}" type="presParOf" srcId="{3C1EEFE6-6078-4C27-968D-04EB0DC50C1F}" destId="{F6021395-3F2A-4B79-98F9-CD3EAD49E46B}" srcOrd="0" destOrd="0" presId="urn:microsoft.com/office/officeart/2008/layout/AccentedPicture"/>
    <dgm:cxn modelId="{D80F6BB4-3E5D-4594-98BE-C225B5222D5A}" type="presParOf" srcId="{3C1EEFE6-6078-4C27-968D-04EB0DC50C1F}" destId="{52DD31B7-3E92-4C8E-9CA9-62DE2BB9776D}" srcOrd="1" destOrd="0" presId="urn:microsoft.com/office/officeart/2008/layout/AccentedPicture"/>
    <dgm:cxn modelId="{6BC9FD00-749B-4007-B9E1-D7488CFC179D}" type="presParOf" srcId="{3C1EEFE6-6078-4C27-968D-04EB0DC50C1F}" destId="{9AEE5630-CC7F-4907-A778-0AAF7E65A6C2}" srcOrd="2" destOrd="0" presId="urn:microsoft.com/office/officeart/2008/layout/AccentedPicture"/>
    <dgm:cxn modelId="{C92EE9B6-B368-4EE4-9CF6-6DB4C5FA5548}" type="presParOf" srcId="{9AEE5630-CC7F-4907-A778-0AAF7E65A6C2}" destId="{8338F627-F7F8-4D21-A4F4-9319730586C5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021395-3F2A-4B79-98F9-CD3EAD49E46B}">
      <dsp:nvSpPr>
        <dsp:cNvPr id="0" name=""/>
        <dsp:cNvSpPr/>
      </dsp:nvSpPr>
      <dsp:spPr>
        <a:xfrm flipH="1">
          <a:off x="-16" y="11315"/>
          <a:ext cx="9669675" cy="5932718"/>
        </a:xfrm>
        <a:prstGeom prst="roundRect">
          <a:avLst/>
        </a:prstGeom>
        <a:blipFill rotWithShape="1">
          <a:blip xmlns:r="http://schemas.openxmlformats.org/officeDocument/2006/relationships" r:embed="rId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DD31B7-3E92-4C8E-9CA9-62DE2BB9776D}">
      <dsp:nvSpPr>
        <dsp:cNvPr id="0" name=""/>
        <dsp:cNvSpPr/>
      </dsp:nvSpPr>
      <dsp:spPr>
        <a:xfrm>
          <a:off x="3298545" y="3303512"/>
          <a:ext cx="1390928" cy="289171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140" tIns="104140" rIns="104140" bIns="104140" numCol="1" spcCol="1270" anchor="b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100" kern="1200" dirty="0"/>
        </a:p>
      </dsp:txBody>
      <dsp:txXfrm>
        <a:off x="3298545" y="3303512"/>
        <a:ext cx="1390928" cy="2891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14:17:29.25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1446.83203"/>
      <inkml:brushProperty name="anchorY" value="-1245.85144"/>
      <inkml:brushProperty name="scaleFactor" value="0.5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A246D545-C498-4CE6-9F99-10D05BF7221A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0463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70837"/>
            <a:ext cx="5603240" cy="3657957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DC806AB7-0999-49A4-901E-65CD1E73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9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15C14-BA90-4CED-9898-25E6FB86B8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4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7C982-1B73-45AD-839B-231688074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EFA6D8-604C-4A58-809E-B52FDFC6D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33442-8DB6-471E-B135-DBC85324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CF769-B8E6-4C2C-B58A-0944B73CC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BEC32-10A2-4AF5-9ECA-73ECF7670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76178" y="6356350"/>
            <a:ext cx="491822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fld id="{AD8661EE-EB01-416E-8405-2D5C6757B2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128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34616-1D90-4603-8C5A-BE1003EED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053C1-7284-459B-8EF1-CB1C937D8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292E7-26A3-4126-A544-33A84FE6CF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C84BE-DC6C-4CC9-9F82-582ED0FB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55249-C2B5-42E0-8085-43C18BF33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3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8661EE-EB01-416E-8405-2D5C6757B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5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606ED3-730F-43B9-B34A-DDCDD3DBA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1EC0A9-4355-4195-9FD1-3D4C4ED2E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A1D9B-AF27-4B0F-A7A1-D2E3D8C04F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DF952-64E5-4026-9165-BABA6F439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D2C2A-B3DF-4877-9A3F-8373795D5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3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8661EE-EB01-416E-8405-2D5C6757B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78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12B1B-6D8A-4AB2-8FD3-338B50A64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3EE902-B76B-480F-993A-D1E145ECD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F4970-8EFD-4A41-8022-60652B013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58766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FBAD-4C83-46C3-A86A-A733344C3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A3F6F-63A0-4047-9410-22C2AE0FC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4DBEF-FD80-4657-8FEA-03D8716DA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74CAF-E31D-4F38-B81F-BA9F7F4D9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522CD-E597-44EB-A80A-0871AEAD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B7A9-7FE4-4C95-9D3F-0AB9FF6F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91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8A08F-73E1-4458-B68F-232610797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EBE57-4977-470C-9593-E6857FBDA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C480A-CA05-4B15-AE29-B4DC9742C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10098-3934-4AD3-AC09-E229036CB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B4760-A6EC-4F4A-AAA8-AD14FC6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B7A9-7FE4-4C95-9D3F-0AB9FF6F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99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F05F3-0F16-48D6-882E-622DAC3E7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6CD72-0D0F-447B-A4AB-90BFF25E13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1CC79F-4293-4C97-9193-1DB1C3A61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C5F8A-2E05-4C2F-AC02-BB3465707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D1512-7F0B-4934-B501-804399FA7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B5FCD1-F510-4209-B230-9A8EF6CCE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B7A9-7FE4-4C95-9D3F-0AB9FF6F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55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79EB4-F47C-42CB-B8A1-B07566C6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D1591-2724-4D0C-A8AF-1CD65BB17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279EDC-9909-415C-8B5C-62A3DD989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8D1580-3B98-454C-8A21-831E875C9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0149B-A321-4916-9DCE-B7E779D371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88FA75-12D3-4E45-9186-E96D41F4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E90969-862E-48BB-A172-08184BA5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AC50BB-9F3E-4CF1-8E2D-28C1E7D9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B7A9-7FE4-4C95-9D3F-0AB9FF6F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40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E6AA7-70BB-407C-B46C-FCE54EC4D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AE3E1-8550-4139-A14B-30D0161D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481090-5309-4959-B836-3821A6248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65BD0-4754-471B-850E-81CC56D1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B7A9-7FE4-4C95-9D3F-0AB9FF6F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42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9BC3A0-389B-4D9A-9B5C-65527EDD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21E3AF-10CA-4F79-B3D2-DD7A42434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4097D-9CF5-409C-95A7-982E1883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B7A9-7FE4-4C95-9D3F-0AB9FF6F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99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631B-5311-47E8-B5C3-10303ADF1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AFE1F-AE48-40E4-A8A8-670530A2A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215A1-20A5-41D6-B939-B2FC00D1A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A2564-64AA-496C-9C99-0C9A7FFEC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1B2DA-F850-4964-8E04-61DBB7F11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6A48B-34D7-4E0E-9F54-FB15D27A9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B7A9-7FE4-4C95-9D3F-0AB9FF6F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3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2222A-19B4-45C9-94C8-BC5E47EAF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872" y="115736"/>
            <a:ext cx="991292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7B8E6-F790-45DB-AD27-4338EADAC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872" y="1548525"/>
            <a:ext cx="9912927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951F5-3CE0-4EC8-9B14-A318F5A5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AE17F-AC90-4900-B4AA-08B99B4B6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23E70-3D49-4AD9-B28E-837932DA2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8661EE-EB01-416E-8405-2D5C6757B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36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0355B-C64B-4F27-9E81-FCE5ADF2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D4DAF3-1D7E-497F-AAE2-BC5298F4A7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6AE3E8-76F2-4C1E-8E3B-E155374D5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E1F8B-2195-4A8B-805A-66363BCC6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B1599-D31E-491D-84E4-6A1E2A3B0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25241-F18F-4ADB-B456-DCC39E904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B7A9-7FE4-4C95-9D3F-0AB9FF6F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99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E63A1-6AD1-46DA-B320-A2B493915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307BDC-EDBC-48E1-A4A2-A34605D49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DC15E-14D7-43F1-8089-C2779472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E1022-259C-4231-8B92-9939335E5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483BE-C584-496D-9CFF-B20584AF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B7A9-7FE4-4C95-9D3F-0AB9FF6F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47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473092-DA9C-4DD8-A925-A747A02EB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B32D8-38FE-403C-BDDA-7F39819B9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A7FA5-3726-4111-9744-FEEA3BE0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B7CEF-28AB-44B5-804B-4D9CDA856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E3BA5-CDD6-4FAD-B1E4-E39BAC71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B7A9-7FE4-4C95-9D3F-0AB9FF6F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88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6EF95-C9EB-4DDE-BD4B-369A8CFD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1CF4D-5133-4757-89BA-29B76DDA4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02815-F147-4978-9183-AAC0F2D1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496C9-85DD-49DE-B123-03F551B1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E70C5-E168-4A51-9FE7-D7DAFB0A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3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8661EE-EB01-416E-8405-2D5C6757B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11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93582-9989-4DAA-AA10-C82FF2374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B00A2-7663-43DB-962C-2B12279D9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967EF-547C-459E-8B51-76F4E7C50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AF981-83DF-4140-BF11-ECCBD6F5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8740D-F2DD-43F0-A36C-34D33D55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9AA14-62E7-4DFA-82C2-AD13F6C95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3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8661EE-EB01-416E-8405-2D5C6757B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49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45637-C5CE-45CC-99A0-8C8045A80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13314-D9C3-4130-B96C-976802B2E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BEAA9-AE03-4C07-BE81-BA5F156F7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DE138-00FF-4FE5-888E-34A23DF947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4ABA7D-34CB-412A-AC61-44F67EB19B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5BB857-5993-487B-8FBD-E409997EC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23C5DA-C51D-4619-BB99-CEA3CACA2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505EE0-8872-4679-ACE1-3A71F65E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3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8661EE-EB01-416E-8405-2D5C6757B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2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CE4E7-B99F-4A7E-979A-BB473AAA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9C4C4E-242F-4EAA-AED8-B42A2573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E2D3C-AE8E-4FFB-9274-A30CB2F8F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E78437-0885-4CF6-A18D-CF7234C77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3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8661EE-EB01-416E-8405-2D5C6757B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8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718BB3-56CF-4216-A015-6D0839892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E1058-8C92-4DDA-9D3D-5FD58A52F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77C73-0077-4643-96FE-FB4F9C6D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3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8661EE-EB01-416E-8405-2D5C6757B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0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EDB99-8918-47DB-B85B-062956F4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BE4A1-277B-4F08-B8D3-9325B29F1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9D823-3D0C-4BA5-9DA8-F8B4D0479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8B97B-946F-4CFD-AF40-4C5C662278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1DF11-8B91-4763-9E20-BE36BA8E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5E8E1-9602-4F28-A4DF-E477E1CD1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3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8661EE-EB01-416E-8405-2D5C6757B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2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7B5EE-F4E7-45CC-A128-D75A0A6F9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79C1CC-1673-49B1-95FA-F35FD8643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84011-6308-4055-A885-A2CBA4F65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152BF-18F4-45C1-B6A0-AF5B34BD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A75F55-1A85-4584-9553-0F1C85686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2020 Vitori Health™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65F70-5FAE-47F5-9E98-BB40312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3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8661EE-EB01-416E-8405-2D5C6757B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3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8C9E71-8FC2-48AF-87CB-3A2FF19B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872" y="101880"/>
            <a:ext cx="99129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4FCA8-3809-4CC1-97D9-9272BE1EA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872" y="1423830"/>
            <a:ext cx="99129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1F394B-A144-4A1A-B107-6960AB00AEC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681855" y="6225259"/>
            <a:ext cx="1307521" cy="4962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620D88-1FE6-4408-BC3F-2DA5CEA7F06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1931" y="365125"/>
            <a:ext cx="769192" cy="79014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28B932-8F1F-4827-8399-2C6887419199}"/>
              </a:ext>
            </a:extLst>
          </p:cNvPr>
          <p:cNvCxnSpPr>
            <a:cxnSpLocks/>
          </p:cNvCxnSpPr>
          <p:nvPr userDrawn="1"/>
        </p:nvCxnSpPr>
        <p:spPr>
          <a:xfrm>
            <a:off x="1440872" y="1197252"/>
            <a:ext cx="8936181" cy="0"/>
          </a:xfrm>
          <a:prstGeom prst="line">
            <a:avLst/>
          </a:prstGeom>
          <a:ln w="19050">
            <a:solidFill>
              <a:srgbClr val="325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C176D2-9568-4D27-99E5-4D177269D85C}"/>
              </a:ext>
            </a:extLst>
          </p:cNvPr>
          <p:cNvCxnSpPr>
            <a:cxnSpLocks/>
          </p:cNvCxnSpPr>
          <p:nvPr userDrawn="1"/>
        </p:nvCxnSpPr>
        <p:spPr>
          <a:xfrm>
            <a:off x="2417618" y="6052689"/>
            <a:ext cx="8936181" cy="0"/>
          </a:xfrm>
          <a:prstGeom prst="line">
            <a:avLst/>
          </a:prstGeom>
          <a:ln w="28575">
            <a:solidFill>
              <a:srgbClr val="63BC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A9A2B61-8AC0-49BD-82F3-5114F16E4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Copyright 2020 </a:t>
            </a:r>
            <a:r>
              <a:rPr lang="en-US" dirty="0" err="1"/>
              <a:t>Vitori</a:t>
            </a:r>
            <a:r>
              <a:rPr lang="en-US" dirty="0"/>
              <a:t> Health™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364190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6BCABA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85E9D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7540AC-232C-43B8-99F1-76151200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DE072-C3BB-4735-B3C4-67DE6026E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9FFAE-A068-46AB-AF19-5D5AADEA3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B7C4E-81F4-4EBE-A91F-1DE4538EA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2020 Vitori Health™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671A6-3632-4589-B8CE-E6BE18E0B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5B7A9-7FE4-4C95-9D3F-0AB9FF6F6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4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my.vitorihealth.com/" TargetMode="Externa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skyscrapers in a city&#10;&#10;Description automatically generated with low confidence">
            <a:extLst>
              <a:ext uri="{FF2B5EF4-FFF2-40B4-BE49-F238E27FC236}">
                <a16:creationId xmlns:a16="http://schemas.microsoft.com/office/drawing/2014/main" id="{0055B9DA-F5DF-194F-A5C7-0DB43A5EA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"/>
            <a:ext cx="12192000" cy="684965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6417"/>
          <a:stretch>
            <a:fillRect/>
          </a:stretch>
        </p:blipFill>
        <p:spPr>
          <a:xfrm rot="5400000">
            <a:off x="2663634" y="-2663633"/>
            <a:ext cx="6864733" cy="12192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0340" y="1730674"/>
            <a:ext cx="4118211" cy="154089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30340" y="3271571"/>
            <a:ext cx="1150533" cy="815339"/>
            <a:chOff x="0" y="0"/>
            <a:chExt cx="806450" cy="571500"/>
          </a:xfrm>
        </p:grpSpPr>
        <p:sp>
          <p:nvSpPr>
            <p:cNvPr id="7" name="Freeform 7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6BCAB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30340" y="4248052"/>
            <a:ext cx="525822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18"/>
              </a:lnSpc>
            </a:pPr>
            <a:r>
              <a:rPr lang="en-US" sz="3734">
                <a:solidFill>
                  <a:srgbClr val="385E9D"/>
                </a:solidFill>
                <a:latin typeface="Lato 2 Italics"/>
              </a:rPr>
              <a:t>A BETTER HEALTH PLAN EXPERIENCE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001E6FA-C218-4F91-9856-460AF1061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12104"/>
            <a:ext cx="4114800" cy="258084"/>
          </a:xfrm>
        </p:spPr>
        <p:txBody>
          <a:bodyPr/>
          <a:lstStyle/>
          <a:p>
            <a:pPr algn="l"/>
            <a:r>
              <a:rPr lang="en-US" sz="1000" dirty="0"/>
              <a:t>COPYRIGHT 2024 | VITORI HEALTH |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52878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2" name="Rectangle 2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3068F4-0174-4F28-A1EB-9829E0CAE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Platform Upgrade| </a:t>
            </a:r>
            <a:r>
              <a:rPr lang="en-US" sz="420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Agenda</a:t>
            </a:r>
          </a:p>
        </p:txBody>
      </p:sp>
      <p:sp>
        <p:nvSpPr>
          <p:cNvPr id="2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Content Placeholder 5">
            <a:extLst>
              <a:ext uri="{FF2B5EF4-FFF2-40B4-BE49-F238E27FC236}">
                <a16:creationId xmlns:a16="http://schemas.microsoft.com/office/drawing/2014/main" id="{B1910F07-F4A5-41EE-BB16-7C06F70C7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645" y="2869114"/>
            <a:ext cx="4243589" cy="2192461"/>
          </a:xfrm>
        </p:spPr>
        <p:txBody>
          <a:bodyPr>
            <a:normAutofit/>
          </a:bodyPr>
          <a:lstStyle/>
          <a:p>
            <a:pPr marL="914400" lvl="2" indent="0">
              <a:buClr>
                <a:srgbClr val="63BCAA"/>
              </a:buClr>
              <a:buNone/>
            </a:pPr>
            <a:endParaRPr lang="en-US" sz="2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lvl="2">
              <a:buClr>
                <a:srgbClr val="63BCAA"/>
              </a:buClr>
            </a:pPr>
            <a:r>
              <a:rPr lang="en-US" sz="2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Concierge</a:t>
            </a:r>
          </a:p>
          <a:p>
            <a:pPr lvl="2">
              <a:buClr>
                <a:srgbClr val="63BCAA"/>
              </a:buClr>
            </a:pPr>
            <a:r>
              <a:rPr lang="en-US" sz="2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Telemedicine Platform</a:t>
            </a:r>
          </a:p>
          <a:p>
            <a:pPr lvl="2">
              <a:buClr>
                <a:srgbClr val="63BCAA"/>
              </a:buClr>
            </a:pPr>
            <a:r>
              <a:rPr lang="en-US" sz="2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Electronic Features</a:t>
            </a:r>
          </a:p>
          <a:p>
            <a:pPr lvl="2">
              <a:buClr>
                <a:srgbClr val="63BCAA"/>
              </a:buClr>
            </a:pPr>
            <a:r>
              <a:rPr lang="en-US" sz="2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ID Cards</a:t>
            </a:r>
          </a:p>
        </p:txBody>
      </p:sp>
      <p:pic>
        <p:nvPicPr>
          <p:cNvPr id="225" name="Picture 224" descr="CPU with binary numbers and blueprint">
            <a:extLst>
              <a:ext uri="{FF2B5EF4-FFF2-40B4-BE49-F238E27FC236}">
                <a16:creationId xmlns:a16="http://schemas.microsoft.com/office/drawing/2014/main" id="{1844F65A-61EB-6581-299E-C7A3E0F8B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40" r="1884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B1B88F9-DBA3-7710-815A-2A837D16BCE5}"/>
                  </a:ext>
                </a:extLst>
              </p14:cNvPr>
              <p14:cNvContentPartPr/>
              <p14:nvPr/>
            </p14:nvContentPartPr>
            <p14:xfrm>
              <a:off x="530721" y="1002612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B1B88F9-DBA3-7710-815A-2A837D16BCE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1721" y="99361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FD9EC14D-2115-A574-27AE-726C257DF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12104"/>
            <a:ext cx="4114800" cy="258084"/>
          </a:xfrm>
        </p:spPr>
        <p:txBody>
          <a:bodyPr/>
          <a:lstStyle/>
          <a:p>
            <a:pPr algn="l"/>
            <a:r>
              <a:rPr lang="en-US" sz="1000" dirty="0"/>
              <a:t>COPYRIGHT 2024 | VITORI HEALTH |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849466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Hotel reception bell">
            <a:extLst>
              <a:ext uri="{FF2B5EF4-FFF2-40B4-BE49-F238E27FC236}">
                <a16:creationId xmlns:a16="http://schemas.microsoft.com/office/drawing/2014/main" id="{B8831F1F-F236-3FBC-FA7D-12EA510133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884" r="-1" b="-1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3068F4-0174-4F28-A1EB-9829E0CAE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22" y="168441"/>
            <a:ext cx="4671991" cy="771859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800" dirty="0">
                <a:solidFill>
                  <a:srgbClr val="325E9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Platform Upgrade |Concierge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5D7256-BCAE-D0C3-9660-FCE6E9ABC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8004" y="168441"/>
            <a:ext cx="5060947" cy="5808912"/>
          </a:xfrm>
        </p:spPr>
        <p:txBody>
          <a:bodyPr anchor="t">
            <a:normAutofit fontScale="92500" lnSpcReduction="10000"/>
          </a:bodyPr>
          <a:lstStyle/>
          <a:p>
            <a:pPr marL="457200" lvl="1" indent="0">
              <a:buClr>
                <a:srgbClr val="63BCAA"/>
              </a:buClr>
              <a:buNone/>
            </a:pPr>
            <a:r>
              <a:rPr lang="en-US" sz="2800" dirty="0">
                <a:solidFill>
                  <a:srgbClr val="325E9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Vitori Health Concierge phone number will be changing effective July 1, 2024 to:</a:t>
            </a:r>
          </a:p>
          <a:p>
            <a:pPr marL="457200" lvl="1" indent="0">
              <a:buClr>
                <a:srgbClr val="63BCAA"/>
              </a:buClr>
              <a:buNone/>
            </a:pPr>
            <a:endParaRPr lang="en-US" sz="2800" dirty="0">
              <a:solidFill>
                <a:srgbClr val="325E9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457200" lvl="1" indent="0">
              <a:buClr>
                <a:srgbClr val="63BCAA"/>
              </a:buClr>
              <a:buNone/>
            </a:pPr>
            <a:r>
              <a:rPr lang="en-US" sz="4000" dirty="0">
                <a:solidFill>
                  <a:srgbClr val="63BCA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     (866) 661-2553</a:t>
            </a:r>
          </a:p>
          <a:p>
            <a:pPr marL="457200" lvl="1" indent="0">
              <a:buClr>
                <a:srgbClr val="63BCAA"/>
              </a:buClr>
              <a:buNone/>
            </a:pPr>
            <a:endParaRPr lang="en-US" sz="2800" dirty="0">
              <a:solidFill>
                <a:srgbClr val="63BCAA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457200" lvl="1" indent="0">
              <a:buClr>
                <a:srgbClr val="63BCAA"/>
              </a:buClr>
              <a:buNone/>
            </a:pPr>
            <a:r>
              <a:rPr lang="en-US" sz="2800" dirty="0">
                <a:solidFill>
                  <a:srgbClr val="325E9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Concierge can assist with:</a:t>
            </a:r>
          </a:p>
          <a:p>
            <a:pPr lvl="1">
              <a:buClr>
                <a:srgbClr val="63BCAA"/>
              </a:buClr>
            </a:pPr>
            <a:r>
              <a:rPr lang="en-US" sz="2800" dirty="0">
                <a:solidFill>
                  <a:srgbClr val="325E9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Benefit Questions</a:t>
            </a:r>
          </a:p>
          <a:p>
            <a:pPr lvl="1">
              <a:buClr>
                <a:srgbClr val="63BCAA"/>
              </a:buClr>
            </a:pPr>
            <a:r>
              <a:rPr lang="en-US" sz="2800" dirty="0">
                <a:solidFill>
                  <a:srgbClr val="325E9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Billing Questions</a:t>
            </a:r>
          </a:p>
          <a:p>
            <a:pPr lvl="1">
              <a:buClr>
                <a:srgbClr val="63BCAA"/>
              </a:buClr>
            </a:pPr>
            <a:r>
              <a:rPr lang="en-US" sz="2800" dirty="0">
                <a:solidFill>
                  <a:srgbClr val="325E9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Orientation to member portal</a:t>
            </a:r>
          </a:p>
          <a:p>
            <a:pPr lvl="1">
              <a:buClr>
                <a:srgbClr val="63BCAA"/>
              </a:buClr>
            </a:pPr>
            <a:r>
              <a:rPr lang="en-US" sz="2800" dirty="0">
                <a:solidFill>
                  <a:srgbClr val="325E9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Claims </a:t>
            </a:r>
          </a:p>
          <a:p>
            <a:pPr lvl="1">
              <a:buClr>
                <a:srgbClr val="63BCAA"/>
              </a:buClr>
            </a:pPr>
            <a:r>
              <a:rPr lang="en-US" sz="2800" dirty="0">
                <a:solidFill>
                  <a:srgbClr val="325E9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Pharmacy assistance</a:t>
            </a:r>
          </a:p>
          <a:p>
            <a:pPr lvl="1">
              <a:buClr>
                <a:srgbClr val="63BCAA"/>
              </a:buClr>
            </a:pPr>
            <a:r>
              <a:rPr lang="en-US" sz="2800" dirty="0">
                <a:solidFill>
                  <a:srgbClr val="325E9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&amp; more</a:t>
            </a:r>
          </a:p>
          <a:p>
            <a:pPr marL="914400" lvl="2" indent="0">
              <a:buClr>
                <a:srgbClr val="63BCAA"/>
              </a:buClr>
              <a:buNone/>
            </a:pPr>
            <a:endParaRPr lang="en-US" sz="2400" dirty="0">
              <a:solidFill>
                <a:srgbClr val="63BCAA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03263EBC-4388-D872-D191-6470F3DFD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99916"/>
            <a:ext cx="4114800" cy="258084"/>
          </a:xfrm>
        </p:spPr>
        <p:txBody>
          <a:bodyPr/>
          <a:lstStyle/>
          <a:p>
            <a:pPr algn="l"/>
            <a:r>
              <a:rPr lang="en-US" sz="1000" dirty="0"/>
              <a:t>COPYRIGHT 2024 | VITORI HEALTH |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683948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9C4A1E0-B30B-4F81-873C-F77710333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0"/>
            <a:ext cx="4901184" cy="4032504"/>
          </a:xfrm>
          <a:custGeom>
            <a:avLst/>
            <a:gdLst>
              <a:gd name="connsiteX0" fmla="*/ 0 w 4901184"/>
              <a:gd name="connsiteY0" fmla="*/ 0 h 4032504"/>
              <a:gd name="connsiteX1" fmla="*/ 4901184 w 4901184"/>
              <a:gd name="connsiteY1" fmla="*/ 0 h 4032504"/>
              <a:gd name="connsiteX2" fmla="*/ 4901184 w 4901184"/>
              <a:gd name="connsiteY2" fmla="*/ 3813911 h 4032504"/>
              <a:gd name="connsiteX3" fmla="*/ 4682591 w 4901184"/>
              <a:gd name="connsiteY3" fmla="*/ 4032504 h 4032504"/>
              <a:gd name="connsiteX4" fmla="*/ 218593 w 4901184"/>
              <a:gd name="connsiteY4" fmla="*/ 4032504 h 4032504"/>
              <a:gd name="connsiteX5" fmla="*/ 0 w 4901184"/>
              <a:gd name="connsiteY5" fmla="*/ 3813911 h 403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1184" h="4032504">
                <a:moveTo>
                  <a:pt x="0" y="0"/>
                </a:moveTo>
                <a:lnTo>
                  <a:pt x="4901184" y="0"/>
                </a:lnTo>
                <a:lnTo>
                  <a:pt x="4901184" y="3813911"/>
                </a:lnTo>
                <a:cubicBezTo>
                  <a:pt x="4901184" y="3934637"/>
                  <a:pt x="4803317" y="4032504"/>
                  <a:pt x="4682591" y="4032504"/>
                </a:cubicBezTo>
                <a:lnTo>
                  <a:pt x="218593" y="4032504"/>
                </a:lnTo>
                <a:cubicBezTo>
                  <a:pt x="97867" y="4032504"/>
                  <a:pt x="0" y="3934637"/>
                  <a:pt x="0" y="38139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2884BC28-8C65-4886-B01A-667342EB7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090" y="-3"/>
            <a:ext cx="4572000" cy="3867912"/>
          </a:xfrm>
          <a:custGeom>
            <a:avLst/>
            <a:gdLst>
              <a:gd name="connsiteX0" fmla="*/ 0 w 4572000"/>
              <a:gd name="connsiteY0" fmla="*/ 0 h 3867912"/>
              <a:gd name="connsiteX1" fmla="*/ 4572000 w 4572000"/>
              <a:gd name="connsiteY1" fmla="*/ 0 h 3867912"/>
              <a:gd name="connsiteX2" fmla="*/ 4572000 w 4572000"/>
              <a:gd name="connsiteY2" fmla="*/ 3704966 h 3867912"/>
              <a:gd name="connsiteX3" fmla="*/ 4409054 w 4572000"/>
              <a:gd name="connsiteY3" fmla="*/ 3867912 h 3867912"/>
              <a:gd name="connsiteX4" fmla="*/ 162946 w 4572000"/>
              <a:gd name="connsiteY4" fmla="*/ 3867912 h 3867912"/>
              <a:gd name="connsiteX5" fmla="*/ 0 w 4572000"/>
              <a:gd name="connsiteY5" fmla="*/ 3704966 h 386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3867912">
                <a:moveTo>
                  <a:pt x="0" y="0"/>
                </a:moveTo>
                <a:lnTo>
                  <a:pt x="4572000" y="0"/>
                </a:lnTo>
                <a:lnTo>
                  <a:pt x="4572000" y="3704966"/>
                </a:lnTo>
                <a:cubicBezTo>
                  <a:pt x="4572000" y="3794959"/>
                  <a:pt x="4499047" y="3867912"/>
                  <a:pt x="4409054" y="3867912"/>
                </a:cubicBezTo>
                <a:lnTo>
                  <a:pt x="162946" y="3867912"/>
                </a:lnTo>
                <a:cubicBezTo>
                  <a:pt x="72953" y="3867912"/>
                  <a:pt x="0" y="3794959"/>
                  <a:pt x="0" y="370496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820FD-F8C0-4426-A38A-5B80A2E5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4241249"/>
            <a:ext cx="4901184" cy="2616751"/>
          </a:xfrm>
          <a:custGeom>
            <a:avLst/>
            <a:gdLst>
              <a:gd name="connsiteX0" fmla="*/ 218593 w 4901184"/>
              <a:gd name="connsiteY0" fmla="*/ 0 h 2616751"/>
              <a:gd name="connsiteX1" fmla="*/ 4682591 w 4901184"/>
              <a:gd name="connsiteY1" fmla="*/ 0 h 2616751"/>
              <a:gd name="connsiteX2" fmla="*/ 4901184 w 4901184"/>
              <a:gd name="connsiteY2" fmla="*/ 218593 h 2616751"/>
              <a:gd name="connsiteX3" fmla="*/ 4901184 w 4901184"/>
              <a:gd name="connsiteY3" fmla="*/ 2616751 h 2616751"/>
              <a:gd name="connsiteX4" fmla="*/ 0 w 4901184"/>
              <a:gd name="connsiteY4" fmla="*/ 2616751 h 2616751"/>
              <a:gd name="connsiteX5" fmla="*/ 0 w 4901184"/>
              <a:gd name="connsiteY5" fmla="*/ 218593 h 2616751"/>
              <a:gd name="connsiteX6" fmla="*/ 218593 w 4901184"/>
              <a:gd name="connsiteY6" fmla="*/ 0 h 261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184" h="2616751">
                <a:moveTo>
                  <a:pt x="218593" y="0"/>
                </a:moveTo>
                <a:lnTo>
                  <a:pt x="4682591" y="0"/>
                </a:lnTo>
                <a:cubicBezTo>
                  <a:pt x="4803317" y="0"/>
                  <a:pt x="4901184" y="97867"/>
                  <a:pt x="4901184" y="218593"/>
                </a:cubicBezTo>
                <a:lnTo>
                  <a:pt x="4901184" y="2616751"/>
                </a:lnTo>
                <a:lnTo>
                  <a:pt x="0" y="2616751"/>
                </a:lnTo>
                <a:lnTo>
                  <a:pt x="0" y="218593"/>
                </a:lnTo>
                <a:cubicBezTo>
                  <a:pt x="0" y="97867"/>
                  <a:pt x="97867" y="0"/>
                  <a:pt x="21859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4D2C5A-F304-359F-8799-DDBE67B09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934" y="3687747"/>
            <a:ext cx="4603888" cy="2119481"/>
          </a:xfrm>
          <a:prstGeom prst="rect">
            <a:avLst/>
          </a:prstGeom>
        </p:spPr>
      </p:pic>
      <p:sp useBgFill="1">
        <p:nvSpPr>
          <p:cNvPr id="43" name="Freeform: Shape 42">
            <a:extLst>
              <a:ext uri="{FF2B5EF4-FFF2-40B4-BE49-F238E27FC236}">
                <a16:creationId xmlns:a16="http://schemas.microsoft.com/office/drawing/2014/main" id="{E1DAA296-54E3-4547-B36F-E8B353353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090" y="4405848"/>
            <a:ext cx="4572000" cy="2452159"/>
          </a:xfrm>
          <a:custGeom>
            <a:avLst/>
            <a:gdLst>
              <a:gd name="connsiteX0" fmla="*/ 162946 w 4572000"/>
              <a:gd name="connsiteY0" fmla="*/ 0 h 2452159"/>
              <a:gd name="connsiteX1" fmla="*/ 4409054 w 4572000"/>
              <a:gd name="connsiteY1" fmla="*/ 0 h 2452159"/>
              <a:gd name="connsiteX2" fmla="*/ 4572000 w 4572000"/>
              <a:gd name="connsiteY2" fmla="*/ 162946 h 2452159"/>
              <a:gd name="connsiteX3" fmla="*/ 4572000 w 4572000"/>
              <a:gd name="connsiteY3" fmla="*/ 2452159 h 2452159"/>
              <a:gd name="connsiteX4" fmla="*/ 0 w 4572000"/>
              <a:gd name="connsiteY4" fmla="*/ 2452159 h 2452159"/>
              <a:gd name="connsiteX5" fmla="*/ 0 w 4572000"/>
              <a:gd name="connsiteY5" fmla="*/ 162946 h 2452159"/>
              <a:gd name="connsiteX6" fmla="*/ 162946 w 4572000"/>
              <a:gd name="connsiteY6" fmla="*/ 0 h 245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0" h="2452159">
                <a:moveTo>
                  <a:pt x="162946" y="0"/>
                </a:moveTo>
                <a:lnTo>
                  <a:pt x="4409054" y="0"/>
                </a:lnTo>
                <a:cubicBezTo>
                  <a:pt x="4499047" y="0"/>
                  <a:pt x="4572000" y="72953"/>
                  <a:pt x="4572000" y="162946"/>
                </a:cubicBezTo>
                <a:lnTo>
                  <a:pt x="4572000" y="2452159"/>
                </a:lnTo>
                <a:lnTo>
                  <a:pt x="0" y="2452159"/>
                </a:lnTo>
                <a:lnTo>
                  <a:pt x="0" y="162946"/>
                </a:lnTo>
                <a:cubicBezTo>
                  <a:pt x="0" y="72953"/>
                  <a:pt x="72953" y="0"/>
                  <a:pt x="16294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001DCF-0D45-ECC5-9819-FCE4FF327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59" b="44060"/>
          <a:stretch/>
        </p:blipFill>
        <p:spPr>
          <a:xfrm>
            <a:off x="7228303" y="629670"/>
            <a:ext cx="4547036" cy="17271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6FF158-7607-2D08-778C-B6AA42B5F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57906" y="6441134"/>
            <a:ext cx="69589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935B7A9-7FE4-4C95-9D3F-0AB9FF6F609D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69F086-B540-33F3-78B1-5170A468F71E}"/>
              </a:ext>
            </a:extLst>
          </p:cNvPr>
          <p:cNvSpPr/>
          <p:nvPr/>
        </p:nvSpPr>
        <p:spPr>
          <a:xfrm>
            <a:off x="1" y="0"/>
            <a:ext cx="582697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4503BB-BC23-6F2C-0B21-77938DBAB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"/>
            <a:ext cx="6674603" cy="6591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DB1373-1D0D-A740-9513-9197827C4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876" y="2321012"/>
            <a:ext cx="4603889" cy="732829"/>
          </a:xfrm>
          <a:prstGeom prst="rect">
            <a:avLst/>
          </a:prstGeom>
        </p:spPr>
      </p:pic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49DEA1A2-D246-3071-9316-7BF402608F28}"/>
              </a:ext>
            </a:extLst>
          </p:cNvPr>
          <p:cNvSpPr txBox="1">
            <a:spLocks/>
          </p:cNvSpPr>
          <p:nvPr/>
        </p:nvSpPr>
        <p:spPr>
          <a:xfrm>
            <a:off x="0" y="6591023"/>
            <a:ext cx="4114800" cy="266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/>
              <a:t>COPYRIGHT 2024 | VITORI HEALTH | ALL RIGHTS RESERVED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4127CE-76D8-5DCF-C3AC-34648F20856A}"/>
              </a:ext>
            </a:extLst>
          </p:cNvPr>
          <p:cNvSpPr txBox="1">
            <a:spLocks/>
          </p:cNvSpPr>
          <p:nvPr/>
        </p:nvSpPr>
        <p:spPr>
          <a:xfrm>
            <a:off x="123104" y="416112"/>
            <a:ext cx="5972896" cy="77185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325E9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Platform Upgrade |Telemedicine</a:t>
            </a:r>
          </a:p>
        </p:txBody>
      </p:sp>
    </p:spTree>
    <p:extLst>
      <p:ext uri="{BB962C8B-B14F-4D97-AF65-F5344CB8AC3E}">
        <p14:creationId xmlns:p14="http://schemas.microsoft.com/office/powerpoint/2010/main" val="1133395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96EF97-3931-7E48-9EBB-E572C61E3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1"/>
          <a:stretch/>
        </p:blipFill>
        <p:spPr>
          <a:xfrm>
            <a:off x="4920842" y="0"/>
            <a:ext cx="7271158" cy="6858000"/>
          </a:xfrm>
          <a:prstGeom prst="rect">
            <a:avLst/>
          </a:prstGeom>
        </p:spPr>
      </p:pic>
      <p:pic>
        <p:nvPicPr>
          <p:cNvPr id="12" name="Picture 11" descr="Colleagues huddle">
            <a:extLst>
              <a:ext uri="{FF2B5EF4-FFF2-40B4-BE49-F238E27FC236}">
                <a16:creationId xmlns:a16="http://schemas.microsoft.com/office/drawing/2014/main" id="{0AD98895-1924-EBED-A813-C7E4C5CA40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63"/>
            <a:ext cx="5899355" cy="6882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528898-4B76-C42A-B351-12DFC1A6B57C}"/>
              </a:ext>
            </a:extLst>
          </p:cNvPr>
          <p:cNvSpPr txBox="1"/>
          <p:nvPr/>
        </p:nvSpPr>
        <p:spPr>
          <a:xfrm>
            <a:off x="-1002" y="2436803"/>
            <a:ext cx="60944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i="0" u="none" strike="noStrike" baseline="0" dirty="0">
              <a:solidFill>
                <a:srgbClr val="474745"/>
              </a:solidFill>
              <a:latin typeface="Lato" panose="020F0502020204030203" pitchFamily="34" charset="0"/>
            </a:endParaRPr>
          </a:p>
          <a:p>
            <a:r>
              <a:rPr lang="en-US" sz="1600" b="1" i="0" u="none" strike="noStrike" baseline="0" dirty="0">
                <a:solidFill>
                  <a:srgbClr val="474745"/>
                </a:solidFill>
                <a:latin typeface="Lato" panose="020F0502020204030203" pitchFamily="34" charset="0"/>
              </a:rPr>
              <a:t>Visit the </a:t>
            </a:r>
            <a:r>
              <a:rPr lang="en-US" sz="1600" b="1" dirty="0">
                <a:solidFill>
                  <a:srgbClr val="474745"/>
                </a:solidFill>
                <a:latin typeface="Lato" panose="020F0502020204030203" pitchFamily="34" charset="0"/>
              </a:rPr>
              <a:t>New M</a:t>
            </a:r>
            <a:r>
              <a:rPr lang="en-US" sz="1600" b="1" i="0" u="none" strike="noStrike" baseline="0" dirty="0">
                <a:solidFill>
                  <a:srgbClr val="474745"/>
                </a:solidFill>
                <a:latin typeface="Lato" panose="020F0502020204030203" pitchFamily="34" charset="0"/>
              </a:rPr>
              <a:t>ember </a:t>
            </a:r>
            <a:r>
              <a:rPr lang="en-US" sz="1600" b="1" dirty="0">
                <a:solidFill>
                  <a:srgbClr val="474745"/>
                </a:solidFill>
                <a:latin typeface="Lato" panose="020F0502020204030203" pitchFamily="34" charset="0"/>
              </a:rPr>
              <a:t>P</a:t>
            </a:r>
            <a:r>
              <a:rPr lang="en-US" sz="1600" b="1" i="0" u="none" strike="noStrike" baseline="0" dirty="0">
                <a:solidFill>
                  <a:srgbClr val="474745"/>
                </a:solidFill>
                <a:latin typeface="Lato" panose="020F0502020204030203" pitchFamily="34" charset="0"/>
              </a:rPr>
              <a:t>ortal at </a:t>
            </a:r>
            <a:r>
              <a:rPr lang="en-US" sz="1600" b="1" i="0" u="none" strike="noStrike" baseline="0" dirty="0">
                <a:solidFill>
                  <a:srgbClr val="474745"/>
                </a:solidFill>
                <a:latin typeface="Lato" panose="020F0502020204030203" pitchFamily="34" charset="0"/>
                <a:hlinkClick r:id="rId5"/>
              </a:rPr>
              <a:t>https://my.vitorihealth.com</a:t>
            </a:r>
            <a:r>
              <a:rPr lang="en-US" sz="1600" b="1" i="0" u="none" strike="noStrike" baseline="0" dirty="0">
                <a:solidFill>
                  <a:srgbClr val="474745"/>
                </a:solidFill>
                <a:latin typeface="Lato" panose="020F0502020204030203" pitchFamily="34" charset="0"/>
              </a:rPr>
              <a:t> </a:t>
            </a:r>
            <a:r>
              <a:rPr lang="en-US" sz="1600" b="1" dirty="0">
                <a:solidFill>
                  <a:srgbClr val="474745"/>
                </a:solidFill>
                <a:latin typeface="Lato" panose="020F0502020204030203" pitchFamily="34" charset="0"/>
              </a:rPr>
              <a:t>once you receive your updated Member ID in the Welcome Packet. </a:t>
            </a:r>
            <a:endParaRPr lang="en-US" sz="1600" b="1" i="0" u="none" strike="noStrike" baseline="0" dirty="0">
              <a:solidFill>
                <a:srgbClr val="474745"/>
              </a:solidFill>
              <a:latin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98C323-BF09-484B-852A-73ECD743E211}"/>
              </a:ext>
            </a:extLst>
          </p:cNvPr>
          <p:cNvSpPr txBox="1"/>
          <p:nvPr/>
        </p:nvSpPr>
        <p:spPr>
          <a:xfrm>
            <a:off x="118367" y="505488"/>
            <a:ext cx="56998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Lato" panose="020F0502020204030203" pitchFamily="34" charset="0"/>
            </a:endParaRPr>
          </a:p>
          <a:p>
            <a:r>
              <a:rPr lang="en-US" b="1" i="0" u="none" strike="noStrike" baseline="0" dirty="0">
                <a:solidFill>
                  <a:srgbClr val="385E9D"/>
                </a:solidFill>
                <a:latin typeface="Lato" panose="020F0502020204030203" pitchFamily="34" charset="0"/>
              </a:rPr>
              <a:t>Creating your account on the Vitori Health member portal is easy!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9254FE-156E-D785-AAA9-F57C6995E91E}"/>
              </a:ext>
            </a:extLst>
          </p:cNvPr>
          <p:cNvSpPr txBox="1"/>
          <p:nvPr/>
        </p:nvSpPr>
        <p:spPr>
          <a:xfrm>
            <a:off x="23564" y="3559424"/>
            <a:ext cx="609447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baseline="0" dirty="0">
                <a:solidFill>
                  <a:srgbClr val="385E9D"/>
                </a:solidFill>
                <a:latin typeface="Lato" panose="020F0502020204030203" pitchFamily="34" charset="0"/>
              </a:rPr>
              <a:t>Explore your benefits </a:t>
            </a:r>
          </a:p>
          <a:p>
            <a:r>
              <a:rPr lang="en-US" sz="1600" b="1" i="0" u="none" strike="noStrike" baseline="0" dirty="0">
                <a:solidFill>
                  <a:srgbClr val="474745"/>
                </a:solidFill>
                <a:latin typeface="Lato" panose="020F0502020204030203" pitchFamily="34" charset="0"/>
              </a:rPr>
              <a:t>Take a few minutes to read more about your plan. </a:t>
            </a:r>
          </a:p>
          <a:p>
            <a:endParaRPr lang="en-US" sz="1600" b="1" i="0" u="none" strike="noStrike" baseline="0" dirty="0">
              <a:solidFill>
                <a:srgbClr val="474745"/>
              </a:solidFill>
              <a:latin typeface="Lato" panose="020F0502020204030203" pitchFamily="34" charset="0"/>
            </a:endParaRPr>
          </a:p>
          <a:p>
            <a:r>
              <a:rPr lang="en-US" sz="1600" b="1" dirty="0">
                <a:solidFill>
                  <a:srgbClr val="385E9D"/>
                </a:solidFill>
                <a:latin typeface="Lato" panose="020F0502020204030203" pitchFamily="34" charset="0"/>
              </a:rPr>
              <a:t>View Your Claims History</a:t>
            </a:r>
            <a:r>
              <a:rPr lang="en-US" sz="1600" b="1" i="0" u="none" strike="noStrike" baseline="0" dirty="0">
                <a:solidFill>
                  <a:srgbClr val="385E9D"/>
                </a:solidFill>
                <a:latin typeface="Lato" panose="020F0502020204030203" pitchFamily="34" charset="0"/>
              </a:rPr>
              <a:t> </a:t>
            </a:r>
            <a:r>
              <a:rPr lang="en-US" sz="1600" b="1" dirty="0">
                <a:solidFill>
                  <a:srgbClr val="474745"/>
                </a:solidFill>
                <a:latin typeface="Lato" panose="020F0502020204030203" pitchFamily="34" charset="0"/>
              </a:rPr>
              <a:t>or</a:t>
            </a:r>
            <a:r>
              <a:rPr lang="en-US" sz="1600" b="1" i="0" u="none" strike="noStrike" baseline="0" dirty="0">
                <a:solidFill>
                  <a:srgbClr val="474745"/>
                </a:solidFill>
                <a:latin typeface="Lato" panose="020F0502020204030203" pitchFamily="34" charset="0"/>
              </a:rPr>
              <a:t> </a:t>
            </a:r>
            <a:r>
              <a:rPr lang="en-US" sz="1600" b="1" i="0" u="none" strike="noStrike" baseline="0" dirty="0">
                <a:solidFill>
                  <a:srgbClr val="385E9D"/>
                </a:solidFill>
                <a:latin typeface="Lato" panose="020F0502020204030203" pitchFamily="34" charset="0"/>
              </a:rPr>
              <a:t>Request help with a Bill</a:t>
            </a:r>
          </a:p>
          <a:p>
            <a:endParaRPr lang="en-US" sz="1600" b="1" i="0" u="none" strike="noStrike" baseline="0" dirty="0">
              <a:solidFill>
                <a:srgbClr val="474745"/>
              </a:solidFill>
              <a:latin typeface="Lato" panose="020F0502020204030203" pitchFamily="34" charset="0"/>
            </a:endParaRPr>
          </a:p>
          <a:p>
            <a:r>
              <a:rPr lang="en-US" sz="1600" b="1" dirty="0">
                <a:solidFill>
                  <a:srgbClr val="385E9D"/>
                </a:solidFill>
                <a:latin typeface="Lato" panose="020F0502020204030203" pitchFamily="34" charset="0"/>
              </a:rPr>
              <a:t>View or Print </a:t>
            </a:r>
            <a:r>
              <a:rPr lang="en-US" sz="1600" b="1" i="0" u="none" strike="noStrike" baseline="0" dirty="0">
                <a:solidFill>
                  <a:srgbClr val="474745"/>
                </a:solidFill>
                <a:latin typeface="Lato" panose="020F0502020204030203" pitchFamily="34" charset="0"/>
              </a:rPr>
              <a:t>your member ID card(s). </a:t>
            </a:r>
          </a:p>
          <a:p>
            <a:endParaRPr lang="en-US" sz="1600" b="1" dirty="0">
              <a:solidFill>
                <a:srgbClr val="474745"/>
              </a:solidFill>
              <a:latin typeface="Lato" panose="020F0502020204030203" pitchFamily="34" charset="0"/>
            </a:endParaRPr>
          </a:p>
          <a:p>
            <a:endParaRPr lang="en-US" sz="1800" b="1" dirty="0">
              <a:solidFill>
                <a:srgbClr val="474745"/>
              </a:solidFill>
              <a:latin typeface="Lato" panose="020F0502020204030203" pitchFamily="34" charset="0"/>
            </a:endParaRPr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74E263AD-C7A1-18A5-F35E-2AC18A5273A9}"/>
              </a:ext>
            </a:extLst>
          </p:cNvPr>
          <p:cNvSpPr txBox="1">
            <a:spLocks/>
          </p:cNvSpPr>
          <p:nvPr/>
        </p:nvSpPr>
        <p:spPr>
          <a:xfrm>
            <a:off x="0" y="6573328"/>
            <a:ext cx="4114800" cy="2846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/>
              <a:t>COPYRIGHT 2024 | VITORI HEALTH | ALL RIGHTS RESERVED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E87FC-9A72-422C-5F4A-066C645B4A18}"/>
              </a:ext>
            </a:extLst>
          </p:cNvPr>
          <p:cNvSpPr txBox="1"/>
          <p:nvPr/>
        </p:nvSpPr>
        <p:spPr>
          <a:xfrm>
            <a:off x="-1002" y="1743691"/>
            <a:ext cx="6097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474745"/>
                </a:solidFill>
                <a:latin typeface="Lato" panose="020F0502020204030203" pitchFamily="34" charset="0"/>
              </a:rPr>
              <a:t>Vitori Mobile App including the portal message feature will no longer be available effective </a:t>
            </a:r>
            <a:r>
              <a:rPr lang="en-US" b="1" i="1" dirty="0">
                <a:solidFill>
                  <a:srgbClr val="63BCAA"/>
                </a:solidFill>
                <a:latin typeface="Lato" panose="020F0502020204030203" pitchFamily="34" charset="0"/>
              </a:rPr>
              <a:t>July 1, 2024</a:t>
            </a:r>
            <a:endParaRPr lang="en-US" sz="1800" b="1" i="1" dirty="0">
              <a:solidFill>
                <a:srgbClr val="63BCAA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B01F9D-28C2-EF71-5854-A49D5F3DF8F2}"/>
              </a:ext>
            </a:extLst>
          </p:cNvPr>
          <p:cNvSpPr txBox="1"/>
          <p:nvPr/>
        </p:nvSpPr>
        <p:spPr>
          <a:xfrm>
            <a:off x="21038" y="227874"/>
            <a:ext cx="60970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25E9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Platform Upgrade |Member Portal</a:t>
            </a:r>
            <a:endParaRPr lang="en-US" sz="24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DE87B3E-DC9F-CE8D-C49F-62E058573945}"/>
              </a:ext>
            </a:extLst>
          </p:cNvPr>
          <p:cNvSpPr/>
          <p:nvPr/>
        </p:nvSpPr>
        <p:spPr>
          <a:xfrm>
            <a:off x="10817525" y="901243"/>
            <a:ext cx="741871" cy="19530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D87D5-64BC-E48C-49A1-D4C1B5758805}"/>
              </a:ext>
            </a:extLst>
          </p:cNvPr>
          <p:cNvSpPr txBox="1"/>
          <p:nvPr/>
        </p:nvSpPr>
        <p:spPr>
          <a:xfrm>
            <a:off x="10767632" y="875785"/>
            <a:ext cx="16648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63BCA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866-661-2553</a:t>
            </a:r>
          </a:p>
        </p:txBody>
      </p:sp>
    </p:spTree>
    <p:extLst>
      <p:ext uri="{BB962C8B-B14F-4D97-AF65-F5344CB8AC3E}">
        <p14:creationId xmlns:p14="http://schemas.microsoft.com/office/powerpoint/2010/main" val="1762991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B4856745-56A0-60E8-4CF9-05DEDDEF9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4671834"/>
              </p:ext>
            </p:extLst>
          </p:nvPr>
        </p:nvGraphicFramePr>
        <p:xfrm>
          <a:off x="0" y="0"/>
          <a:ext cx="966964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576CFD-8B85-D9CD-4CBC-24B3778EFD3B}"/>
              </a:ext>
            </a:extLst>
          </p:cNvPr>
          <p:cNvSpPr txBox="1"/>
          <p:nvPr/>
        </p:nvSpPr>
        <p:spPr>
          <a:xfrm>
            <a:off x="-3047" y="181579"/>
            <a:ext cx="5026642" cy="61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325E9F"/>
                </a:solidFill>
              </a:rPr>
              <a:t>Platform </a:t>
            </a:r>
            <a:r>
              <a:rPr lang="en-US" sz="2400" b="1" dirty="0" err="1">
                <a:solidFill>
                  <a:srgbClr val="325E9F"/>
                </a:solidFill>
              </a:rPr>
              <a:t>Upgrade|Member</a:t>
            </a:r>
            <a:r>
              <a:rPr lang="en-US" sz="2400" b="1" dirty="0">
                <a:solidFill>
                  <a:srgbClr val="325E9F"/>
                </a:solidFill>
              </a:rPr>
              <a:t> ID Cards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400BC-5759-F385-6CBC-3E8B72D1B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935B7A9-7FE4-4C95-9D3F-0AB9FF6F60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6F94CF-2B4A-CC2F-A6C9-8E2741D99488}"/>
              </a:ext>
            </a:extLst>
          </p:cNvPr>
          <p:cNvSpPr txBox="1"/>
          <p:nvPr/>
        </p:nvSpPr>
        <p:spPr>
          <a:xfrm>
            <a:off x="-3047" y="2136338"/>
            <a:ext cx="49446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5E9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ID cards will be sent to all members prior to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>
                <a:solidFill>
                  <a:srgbClr val="63BCA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July 1, 2024</a:t>
            </a:r>
          </a:p>
          <a:p>
            <a:endParaRPr lang="en-US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b="1" dirty="0">
                <a:solidFill>
                  <a:srgbClr val="325E9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Changes to the ID cards: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5E9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Member 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5E9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Group 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5E9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Concierge #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5E9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Prime Network Logo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25E9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Claims Address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9B60792-C9FA-1F89-DBD1-869286FA2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1134" y="824573"/>
            <a:ext cx="3588870" cy="5537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3E7646-7495-65FD-23C6-2C7EAACCCE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929" t="18113" r="50000"/>
          <a:stretch/>
        </p:blipFill>
        <p:spPr>
          <a:xfrm>
            <a:off x="4986945" y="740554"/>
            <a:ext cx="3663351" cy="5615796"/>
          </a:xfrm>
          <a:prstGeom prst="rect">
            <a:avLst/>
          </a:prstGeom>
        </p:spPr>
      </p:pic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AAE37859-D954-4520-C06F-6146120C557C}"/>
              </a:ext>
            </a:extLst>
          </p:cNvPr>
          <p:cNvSpPr txBox="1">
            <a:spLocks/>
          </p:cNvSpPr>
          <p:nvPr/>
        </p:nvSpPr>
        <p:spPr>
          <a:xfrm>
            <a:off x="0" y="6599208"/>
            <a:ext cx="4114800" cy="2587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/>
              <a:t>COPYRIGHT 2024 | VITORI HEALTH |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944371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B001562-C34D-42A5-BD63-1669C68E8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270" y="2002531"/>
            <a:ext cx="7517460" cy="2852938"/>
          </a:xfrm>
          <a:prstGeom prst="rect">
            <a:avLst/>
          </a:prstGeom>
        </p:spPr>
      </p:pic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0324FE2F-F4F6-0AB0-71F7-A51B2A51F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12104"/>
            <a:ext cx="4114800" cy="258084"/>
          </a:xfrm>
        </p:spPr>
        <p:txBody>
          <a:bodyPr/>
          <a:lstStyle/>
          <a:p>
            <a:pPr algn="l"/>
            <a:r>
              <a:rPr lang="en-US" sz="1000" dirty="0"/>
              <a:t>COPYRIGHT 2024 | VITORI HEALTH |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046941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Logo Header/Footer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1a7901a-9387-41f6-a91f-82012da302a8" xsi:nil="true"/>
    <lcf76f155ced4ddcb4097134ff3c332f xmlns="2bebe4d3-4742-48fc-8e5b-9db706b857f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ACEADBB80B4A458680A684D13BCD74" ma:contentTypeVersion="18" ma:contentTypeDescription="Create a new document." ma:contentTypeScope="" ma:versionID="107cebcd52d3d36c0da2ba3a95a31f08">
  <xsd:schema xmlns:xsd="http://www.w3.org/2001/XMLSchema" xmlns:xs="http://www.w3.org/2001/XMLSchema" xmlns:p="http://schemas.microsoft.com/office/2006/metadata/properties" xmlns:ns2="2bebe4d3-4742-48fc-8e5b-9db706b857ff" xmlns:ns3="f1a7901a-9387-41f6-a91f-82012da302a8" targetNamespace="http://schemas.microsoft.com/office/2006/metadata/properties" ma:root="true" ma:fieldsID="aee093d2f7d0b16f4938bacbf55c2587" ns2:_="" ns3:_="">
    <xsd:import namespace="2bebe4d3-4742-48fc-8e5b-9db706b857ff"/>
    <xsd:import namespace="f1a7901a-9387-41f6-a91f-82012da302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ebe4d3-4742-48fc-8e5b-9db706b857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3bf07a2-e43e-4d61-8713-696efce69f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a7901a-9387-41f6-a91f-82012da302a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0d096e8-95e7-434b-8a92-ef2cf609bdac}" ma:internalName="TaxCatchAll" ma:showField="CatchAllData" ma:web="f1a7901a-9387-41f6-a91f-82012da302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6CF511-528B-41AF-A07D-DC5156F6FEA9}">
  <ds:schemaRefs>
    <ds:schemaRef ds:uri="33fe8441-04b9-4ffd-93f1-dbcae53aa136"/>
    <ds:schemaRef ds:uri="http://purl.org/dc/dcmitype/"/>
    <ds:schemaRef ds:uri="http://www.w3.org/XML/1998/namespace"/>
    <ds:schemaRef ds:uri="http://purl.org/dc/terms/"/>
    <ds:schemaRef ds:uri="http://schemas.microsoft.com/office/2006/metadata/properties"/>
    <ds:schemaRef ds:uri="186b393b-22e8-4579-a9bf-b64c44b075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D4F9BD1-A658-490E-BC63-4500CE1AEEE7}"/>
</file>

<file path=customXml/itemProps3.xml><?xml version="1.0" encoding="utf-8"?>
<ds:datastoreItem xmlns:ds="http://schemas.openxmlformats.org/officeDocument/2006/customXml" ds:itemID="{F77FD02D-1753-4E45-B04D-7F8988CE93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4671</TotalTime>
  <Words>261</Words>
  <Application>Microsoft Office PowerPoint</Application>
  <PresentationFormat>Widescreen</PresentationFormat>
  <Paragraphs>52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Lato</vt:lpstr>
      <vt:lpstr>Lato 2 Italics</vt:lpstr>
      <vt:lpstr>Lato Black</vt:lpstr>
      <vt:lpstr>Office Theme</vt:lpstr>
      <vt:lpstr>No Logo Header/Footer </vt:lpstr>
      <vt:lpstr>PowerPoint Presentation</vt:lpstr>
      <vt:lpstr>Platform Upgrade| Agenda</vt:lpstr>
      <vt:lpstr>Platform Upgrade |Concierge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Quinn</dc:creator>
  <cp:lastModifiedBy>Viorel Manac</cp:lastModifiedBy>
  <cp:revision>10</cp:revision>
  <cp:lastPrinted>2022-02-10T17:52:00Z</cp:lastPrinted>
  <dcterms:created xsi:type="dcterms:W3CDTF">2020-12-22T23:33:41Z</dcterms:created>
  <dcterms:modified xsi:type="dcterms:W3CDTF">2024-06-19T20:56:52Z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0x010100259FBAFE8F434742B7DD47C4991420D0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